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  <p:sldMasterId id="2147483666" r:id="rId3"/>
    <p:sldMasterId id="2147483670" r:id="rId4"/>
  </p:sldMasterIdLst>
  <p:notesMasterIdLst>
    <p:notesMasterId r:id="rId12"/>
  </p:notesMasterIdLst>
  <p:sldIdLst>
    <p:sldId id="366" r:id="rId5"/>
    <p:sldId id="301" r:id="rId6"/>
    <p:sldId id="587" r:id="rId7"/>
    <p:sldId id="319" r:id="rId8"/>
    <p:sldId id="480" r:id="rId9"/>
    <p:sldId id="486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2EBFBC-7AE9-0043-8165-BFB32FBDF53D}">
          <p14:sldIdLst>
            <p14:sldId id="366"/>
            <p14:sldId id="301"/>
            <p14:sldId id="587"/>
            <p14:sldId id="319"/>
            <p14:sldId id="480"/>
            <p14:sldId id="486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EF0"/>
    <a:srgbClr val="093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265"/>
  </p:normalViewPr>
  <p:slideViewPr>
    <p:cSldViewPr snapToGrid="0">
      <p:cViewPr varScale="1">
        <p:scale>
          <a:sx n="49" d="100"/>
          <a:sy n="49" d="100"/>
        </p:scale>
        <p:origin x="200" y="1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19F1-72FF-4643-BC1A-340A395FFDB0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6503-D321-4B3F-A8A0-C48FB1FFE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8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414" y="1556703"/>
            <a:ext cx="5641976" cy="2363787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ts val="4000"/>
              </a:lnSpc>
              <a:defRPr sz="4000" b="1" cap="none" baseline="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</a:t>
            </a:r>
            <a:r>
              <a:rPr lang="x-none"/>
              <a:t>add the title of your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016" y="4350850"/>
            <a:ext cx="5617195" cy="1467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18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</a:t>
            </a:r>
            <a:r>
              <a:rPr lang="x-none"/>
              <a:t>add the location and country</a:t>
            </a:r>
            <a:br>
              <a:rPr lang="x-none"/>
            </a:br>
            <a:r>
              <a:rPr lang="en-US"/>
              <a:t>Click to </a:t>
            </a:r>
            <a:r>
              <a:rPr lang="x-none"/>
              <a:t>add the date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560" y="279400"/>
            <a:ext cx="5684520" cy="62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355874" y="4086225"/>
            <a:ext cx="859631" cy="45719"/>
          </a:xfrm>
          <a:prstGeom prst="rect">
            <a:avLst/>
          </a:pr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6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 1 content box + title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789186" y="0"/>
            <a:ext cx="304231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839883" y="0"/>
            <a:ext cx="2520000" cy="6858000"/>
          </a:xfrm>
          <a:prstGeom prst="rect">
            <a:avLst/>
          </a:prstGeom>
          <a:solidFill>
            <a:srgbClr val="093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7033" y="1546808"/>
            <a:ext cx="2376000" cy="3780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000" b="1" cap="all" baseline="0">
                <a:solidFill>
                  <a:srgbClr val="01AE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  <a:endParaRPr lang="en-GB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359883" y="0"/>
            <a:ext cx="304231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I tit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79699" y="6318250"/>
            <a:ext cx="7797800" cy="423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F1E143-F603-B161-BFFD-EDD63CE29BD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36650" y="214314"/>
            <a:ext cx="10883899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cap="all" baseline="0">
                <a:solidFill>
                  <a:srgbClr val="01AE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543FE9D-AEAF-0E10-9D17-6B467FB24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36650" y="1181101"/>
            <a:ext cx="10883900" cy="513714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7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 content 1 box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37511" y="214314"/>
            <a:ext cx="8825864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7511" y="1181101"/>
            <a:ext cx="8825864" cy="537089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570" y="1548000"/>
            <a:ext cx="2376000" cy="378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20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3307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I content 1 box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37510" y="334109"/>
            <a:ext cx="8825865" cy="6217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570" y="1548000"/>
            <a:ext cx="2376000" cy="378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20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397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I tit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79699" y="6318250"/>
            <a:ext cx="7797800" cy="423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F1E143-F603-B161-BFFD-EDD63CE29BD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36650" y="214314"/>
            <a:ext cx="10883899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cap="all" baseline="0">
                <a:solidFill>
                  <a:srgbClr val="01AE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543FE9D-AEAF-0E10-9D17-6B467FB24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36650" y="1181101"/>
            <a:ext cx="10883900" cy="513714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 1 video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2197100" y="1906270"/>
            <a:ext cx="7797800" cy="4279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Insert </a:t>
            </a:r>
            <a:r>
              <a:rPr lang="fr-CH" dirty="0" err="1"/>
              <a:t>video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97100" y="495300"/>
            <a:ext cx="7797800" cy="1244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 baseline="0">
                <a:solidFill>
                  <a:srgbClr val="01AE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82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 1 photo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197100" y="1908000"/>
            <a:ext cx="7797800" cy="4279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Insert photo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97100" y="495300"/>
            <a:ext cx="7797800" cy="1244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 baseline="0">
                <a:solidFill>
                  <a:srgbClr val="01AE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58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I tit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79699" y="6318250"/>
            <a:ext cx="7797800" cy="423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F1E143-F603-B161-BFFD-EDD63CE29BD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36650" y="214314"/>
            <a:ext cx="10883899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cap="all" baseline="0">
                <a:solidFill>
                  <a:srgbClr val="01AE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543FE9D-AEAF-0E10-9D17-6B467FB24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36650" y="1181101"/>
            <a:ext cx="10883900" cy="513714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26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414" y="1556703"/>
            <a:ext cx="5641976" cy="2363787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l">
              <a:lnSpc>
                <a:spcPts val="4000"/>
              </a:lnSpc>
              <a:defRPr sz="4000" b="1" cap="none" baseline="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</a:t>
            </a:r>
            <a:r>
              <a:rPr lang="x-none"/>
              <a:t>add the title of your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016" y="4350850"/>
            <a:ext cx="5617195" cy="14670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1800">
                <a:solidFill>
                  <a:srgbClr val="093F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</a:t>
            </a:r>
            <a:r>
              <a:rPr lang="x-none"/>
              <a:t>add the location and country</a:t>
            </a:r>
            <a:br>
              <a:rPr lang="x-none"/>
            </a:br>
            <a:r>
              <a:rPr lang="en-US"/>
              <a:t>Click to </a:t>
            </a:r>
            <a:r>
              <a:rPr lang="x-none"/>
              <a:t>add the date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560" y="279400"/>
            <a:ext cx="5684520" cy="62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355874" y="4086225"/>
            <a:ext cx="859631" cy="45719"/>
          </a:xfrm>
          <a:prstGeom prst="rect">
            <a:avLst/>
          </a:prstGeom>
          <a:solidFill>
            <a:srgbClr val="01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75CF1ADD-686E-494A-B675-79F2D6539E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33" y="310135"/>
            <a:ext cx="1656367" cy="101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93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7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93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57DAA3ED-DF31-4DB8-A5D6-737AB2FE81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" y="175981"/>
            <a:ext cx="1392663" cy="8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1013897" y="6400800"/>
            <a:ext cx="883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4B52B8-82C3-4259-8123-7875005D0C4D}" type="slidenum">
              <a:rPr lang="en-GB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5"/>
          <p:cNvSpPr txBox="1">
            <a:spLocks/>
          </p:cNvSpPr>
          <p:nvPr userDrawn="1"/>
        </p:nvSpPr>
        <p:spPr>
          <a:xfrm>
            <a:off x="60008" y="5976000"/>
            <a:ext cx="2376000" cy="576000"/>
          </a:xfrm>
          <a:prstGeom prst="rect">
            <a:avLst/>
          </a:prstGeom>
        </p:spPr>
        <p:txBody>
          <a:bodyPr anchor="b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01AE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2025 </a:t>
            </a:r>
            <a:r>
              <a:rPr lang="x-none" sz="1200"/>
              <a:t>CIA Plenary M</a:t>
            </a:r>
            <a:r>
              <a:rPr lang="en-GB" sz="1200" dirty="0" err="1"/>
              <a:t>eeting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7453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9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ts val="5000"/>
        </a:lnSpc>
        <a:spcBef>
          <a:spcPts val="1000"/>
        </a:spcBef>
        <a:buFont typeface="Arial" panose="020B0604020202020204" pitchFamily="34" charset="0"/>
        <a:buNone/>
        <a:defRPr sz="4500" kern="1200" baseline="0">
          <a:solidFill>
            <a:srgbClr val="01AEF0"/>
          </a:solidFill>
          <a:latin typeface="Rift Bold" panose="000008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093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F90BDF87-6B3E-458F-92ED-BB4392DBD4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" y="175981"/>
            <a:ext cx="1392663" cy="8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1013897" y="6400800"/>
            <a:ext cx="883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4B52B8-82C3-4259-8123-7875005D0C4D}" type="slidenum">
              <a:rPr lang="en-GB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197100" y="6311510"/>
            <a:ext cx="7797800" cy="424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93F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2025 </a:t>
            </a:r>
            <a:r>
              <a:rPr lang="x-none" sz="1200"/>
              <a:t>CIA Plenary Meeting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935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4" r:id="rId3"/>
    <p:sldLayoutId id="214748369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F93693-751A-46B7-A64E-7058E7B2505D}"/>
              </a:ext>
            </a:extLst>
          </p:cNvPr>
          <p:cNvSpPr/>
          <p:nvPr userDrawn="1"/>
        </p:nvSpPr>
        <p:spPr>
          <a:xfrm>
            <a:off x="4839883" y="0"/>
            <a:ext cx="2520000" cy="6858000"/>
          </a:xfrm>
          <a:prstGeom prst="rect">
            <a:avLst/>
          </a:prstGeom>
          <a:solidFill>
            <a:srgbClr val="093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906FE26A-02C2-496C-8F84-05C9D5922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1" y="175981"/>
            <a:ext cx="1392663" cy="8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1013897" y="6400800"/>
            <a:ext cx="883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4B52B8-82C3-4259-8123-7875005D0C4D}" type="slidenum">
              <a:rPr lang="en-GB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6455D3-4759-460B-9A67-198FA5ECB616}"/>
              </a:ext>
            </a:extLst>
          </p:cNvPr>
          <p:cNvSpPr txBox="1">
            <a:spLocks/>
          </p:cNvSpPr>
          <p:nvPr userDrawn="1"/>
        </p:nvSpPr>
        <p:spPr>
          <a:xfrm>
            <a:off x="2197100" y="6318000"/>
            <a:ext cx="7797800" cy="424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93F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1AEF0"/>
                </a:solidFill>
              </a:rPr>
              <a:t>2025 </a:t>
            </a:r>
            <a:r>
              <a:rPr lang="x-none" sz="1200">
                <a:solidFill>
                  <a:srgbClr val="01AEF0"/>
                </a:solidFill>
              </a:rPr>
              <a:t>CIA Plenary Meeting</a:t>
            </a:r>
            <a:endParaRPr lang="en-GB" sz="1200" dirty="0">
              <a:solidFill>
                <a:srgbClr val="01A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5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27.</a:t>
            </a:r>
          </a:p>
          <a:p>
            <a:r>
              <a:rPr lang="en-US" dirty="0"/>
              <a:t>Report of income and expenditure</a:t>
            </a:r>
          </a:p>
          <a:p>
            <a:r>
              <a:rPr lang="en-US" dirty="0"/>
              <a:t>2024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7EC4CDF-89AF-E42C-82C6-D2FF39C2616B}"/>
              </a:ext>
            </a:extLst>
          </p:cNvPr>
          <p:cNvSpPr txBox="1">
            <a:spLocks/>
          </p:cNvSpPr>
          <p:nvPr/>
        </p:nvSpPr>
        <p:spPr>
          <a:xfrm>
            <a:off x="1537562" y="218364"/>
            <a:ext cx="10883899" cy="8239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5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kern="1200" baseline="0">
                <a:solidFill>
                  <a:srgbClr val="01AEF0"/>
                </a:solidFill>
                <a:latin typeface="Rift Bold" panose="000008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CIA Provisional Figures 2024</a:t>
            </a:r>
            <a:endParaRPr lang="en-CH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95E620-2773-2A35-77D4-7ADC0A4EC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7625"/>
              </p:ext>
            </p:extLst>
          </p:nvPr>
        </p:nvGraphicFramePr>
        <p:xfrm>
          <a:off x="3912272" y="1218610"/>
          <a:ext cx="6410317" cy="5241600"/>
        </p:xfrm>
        <a:graphic>
          <a:graphicData uri="http://schemas.openxmlformats.org/drawingml/2006/table">
            <a:tbl>
              <a:tblPr/>
              <a:tblGrid>
                <a:gridCol w="728212">
                  <a:extLst>
                    <a:ext uri="{9D8B030D-6E8A-4147-A177-3AD203B41FA5}">
                      <a16:colId xmlns:a16="http://schemas.microsoft.com/office/drawing/2014/main" val="2151207266"/>
                    </a:ext>
                  </a:extLst>
                </a:gridCol>
                <a:gridCol w="3497469">
                  <a:extLst>
                    <a:ext uri="{9D8B030D-6E8A-4147-A177-3AD203B41FA5}">
                      <a16:colId xmlns:a16="http://schemas.microsoft.com/office/drawing/2014/main" val="1008954233"/>
                    </a:ext>
                  </a:extLst>
                </a:gridCol>
                <a:gridCol w="728212">
                  <a:extLst>
                    <a:ext uri="{9D8B030D-6E8A-4147-A177-3AD203B41FA5}">
                      <a16:colId xmlns:a16="http://schemas.microsoft.com/office/drawing/2014/main" val="2649077047"/>
                    </a:ext>
                  </a:extLst>
                </a:gridCol>
                <a:gridCol w="728212">
                  <a:extLst>
                    <a:ext uri="{9D8B030D-6E8A-4147-A177-3AD203B41FA5}">
                      <a16:colId xmlns:a16="http://schemas.microsoft.com/office/drawing/2014/main" val="973220029"/>
                    </a:ext>
                  </a:extLst>
                </a:gridCol>
                <a:gridCol w="728212">
                  <a:extLst>
                    <a:ext uri="{9D8B030D-6E8A-4147-A177-3AD203B41FA5}">
                      <a16:colId xmlns:a16="http://schemas.microsoft.com/office/drawing/2014/main" val="653534737"/>
                    </a:ext>
                  </a:extLst>
                </a:gridCol>
              </a:tblGrid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58500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81105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                                          </a:t>
                      </a:r>
                      <a:endParaRPr lang="en-CH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Licencing - Royalties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558.00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52478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Sanction Fees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3’025.00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3’025.00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27231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Logger / Tracker rentals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20’413.31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20’413.31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97572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Sponsoring &amp; Partnerships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2’000.00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2’000.00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8508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Income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500.00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2270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INCOME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26’496.31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26’496.31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83518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94602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 Medals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1’167.80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1’167.80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98296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Services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229.80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229.80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66008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730.00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730.00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80415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 President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3’681.07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3’681.07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75512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 Bureau Members &amp; Officers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2’362.54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2’362.54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6164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 of Experts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283.98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283.98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236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Hosting and Maintenance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1’725.06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1’725.06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67098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Consulting and Development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2’928.50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2’928.50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11733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Services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11’761.15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11’761.15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25970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 Development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4’000.00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4’000.00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68072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fees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45.02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45.02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90468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Loss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2.85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4403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Profit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234.89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-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234.89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3062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Extraordinary Expenses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5’584.92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5’584.92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17732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EXPENSES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34’267.80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34’267.80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31939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064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REVENUE (LOSS)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7’771.49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68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34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6C88D-7907-98B4-24BA-BC4495B1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93755A-B111-1A19-26FC-CF56C221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4"/>
          <a:stretch/>
        </p:blipFill>
        <p:spPr>
          <a:xfrm>
            <a:off x="1198426" y="1246382"/>
            <a:ext cx="9739268" cy="41627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4F751-FC8A-D996-9946-7A0447A80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37904" y="37727"/>
            <a:ext cx="10883899" cy="823912"/>
          </a:xfrm>
        </p:spPr>
        <p:txBody>
          <a:bodyPr/>
          <a:lstStyle/>
          <a:p>
            <a:r>
              <a:rPr lang="de-DE" dirty="0"/>
              <a:t>FY 2022 – 2024 (actuals, budgets) - INCOME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FC090D-57FA-9A24-EF92-70789C7449D6}"/>
              </a:ext>
            </a:extLst>
          </p:cNvPr>
          <p:cNvSpPr txBox="1"/>
          <p:nvPr/>
        </p:nvSpPr>
        <p:spPr>
          <a:xfrm>
            <a:off x="9915854" y="5639423"/>
            <a:ext cx="1924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/>
              <a:t>* All figures shown in CHF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BB68E-51E2-2E2F-CB51-B689960F654E}"/>
              </a:ext>
            </a:extLst>
          </p:cNvPr>
          <p:cNvSpPr/>
          <p:nvPr/>
        </p:nvSpPr>
        <p:spPr>
          <a:xfrm>
            <a:off x="7152654" y="1259948"/>
            <a:ext cx="1508760" cy="414035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BCC48-CF0F-984C-0EDA-8A87BCADD311}"/>
              </a:ext>
            </a:extLst>
          </p:cNvPr>
          <p:cNvSpPr/>
          <p:nvPr/>
        </p:nvSpPr>
        <p:spPr>
          <a:xfrm>
            <a:off x="8689322" y="1259947"/>
            <a:ext cx="1508759" cy="414035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59D75-B28D-61C5-5E03-2F706278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701" y="935946"/>
            <a:ext cx="150146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6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A258E-FEBA-E571-713F-C2717129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D1C1D-1572-EF60-22FF-CB0467DC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7"/>
          <a:stretch/>
        </p:blipFill>
        <p:spPr>
          <a:xfrm>
            <a:off x="1374029" y="981568"/>
            <a:ext cx="9717105" cy="53008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10FEF-C21C-5F72-0984-917E60CA6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12917" y="-162924"/>
            <a:ext cx="10883899" cy="823912"/>
          </a:xfrm>
        </p:spPr>
        <p:txBody>
          <a:bodyPr/>
          <a:lstStyle/>
          <a:p>
            <a:r>
              <a:rPr lang="de-DE" sz="2800" dirty="0"/>
              <a:t>FY 2022 – 2024 (actuals, budgets) - Expenses</a:t>
            </a:r>
            <a:endParaRPr lang="en-CH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41FA7-9478-BFF2-9E2C-BDD8C52972EA}"/>
              </a:ext>
            </a:extLst>
          </p:cNvPr>
          <p:cNvSpPr txBox="1"/>
          <p:nvPr/>
        </p:nvSpPr>
        <p:spPr>
          <a:xfrm>
            <a:off x="9981395" y="6583244"/>
            <a:ext cx="1754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/>
              <a:t>* All figures shown in CHF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007D8-9155-9A2F-7FCF-70884090A149}"/>
              </a:ext>
            </a:extLst>
          </p:cNvPr>
          <p:cNvSpPr/>
          <p:nvPr/>
        </p:nvSpPr>
        <p:spPr>
          <a:xfrm>
            <a:off x="7287110" y="986947"/>
            <a:ext cx="1528911" cy="530084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478681-C7AC-7B56-682F-9497AEAD4107}"/>
              </a:ext>
            </a:extLst>
          </p:cNvPr>
          <p:cNvSpPr/>
          <p:nvPr/>
        </p:nvSpPr>
        <p:spPr>
          <a:xfrm>
            <a:off x="8816020" y="986947"/>
            <a:ext cx="1528911" cy="530084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C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3004E-C79B-D24F-BC6E-5C9C450BA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560" y="666367"/>
            <a:ext cx="1476000" cy="3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7296" y="2495218"/>
            <a:ext cx="1801261" cy="1373620"/>
          </a:xfrm>
        </p:spPr>
        <p:txBody>
          <a:bodyPr/>
          <a:lstStyle/>
          <a:p>
            <a:r>
              <a:rPr lang="fr-CH" dirty="0"/>
              <a:t>27.</a:t>
            </a:r>
          </a:p>
          <a:p>
            <a:r>
              <a:rPr lang="fr-CH" dirty="0" err="1"/>
              <a:t>Adjusted</a:t>
            </a:r>
            <a:r>
              <a:rPr lang="fr-CH" dirty="0"/>
              <a:t> BUDGET 2025</a:t>
            </a:r>
          </a:p>
          <a:p>
            <a:endParaRPr lang="fr-CH" dirty="0"/>
          </a:p>
        </p:txBody>
      </p:sp>
      <p:pic>
        <p:nvPicPr>
          <p:cNvPr id="7" name="Content Placeholder 6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8E310643-C294-AE22-406C-B1E548D4A1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0" y="146837"/>
            <a:ext cx="4535865" cy="6564326"/>
          </a:xfrm>
        </p:spPr>
      </p:pic>
    </p:spTree>
    <p:extLst>
      <p:ext uri="{BB962C8B-B14F-4D97-AF65-F5344CB8AC3E}">
        <p14:creationId xmlns:p14="http://schemas.microsoft.com/office/powerpoint/2010/main" val="311839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9954" y="176400"/>
            <a:ext cx="5559645" cy="1373620"/>
          </a:xfrm>
        </p:spPr>
        <p:txBody>
          <a:bodyPr/>
          <a:lstStyle/>
          <a:p>
            <a:r>
              <a:rPr lang="fr-CH" dirty="0"/>
              <a:t>27.</a:t>
            </a:r>
          </a:p>
          <a:p>
            <a:r>
              <a:rPr lang="fr-CH" dirty="0"/>
              <a:t>BUDGET </a:t>
            </a:r>
            <a:r>
              <a:rPr lang="fr-CH" dirty="0" err="1"/>
              <a:t>Proposal</a:t>
            </a:r>
            <a:r>
              <a:rPr lang="fr-CH" dirty="0"/>
              <a:t> 2026</a:t>
            </a:r>
          </a:p>
          <a:p>
            <a:endParaRPr lang="fr-CH" dirty="0"/>
          </a:p>
        </p:txBody>
      </p:sp>
      <p:pic>
        <p:nvPicPr>
          <p:cNvPr id="11" name="Content Placeholder 10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3932CBB6-1101-CB73-D794-CB081FE6B6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3" y="1162109"/>
            <a:ext cx="11248896" cy="5519491"/>
          </a:xfrm>
        </p:spPr>
      </p:pic>
    </p:spTree>
    <p:extLst>
      <p:ext uri="{BB962C8B-B14F-4D97-AF65-F5344CB8AC3E}">
        <p14:creationId xmlns:p14="http://schemas.microsoft.com/office/powerpoint/2010/main" val="300089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16062-F770-B698-107E-9E95434F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31288" y="1160612"/>
            <a:ext cx="6529424" cy="823912"/>
          </a:xfrm>
        </p:spPr>
        <p:txBody>
          <a:bodyPr/>
          <a:lstStyle/>
          <a:p>
            <a:pPr algn="ctr"/>
            <a:r>
              <a:rPr lang="en-NL" dirty="0"/>
              <a:t>Motion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D6F6B3-0BD8-8F2B-A41B-5D847D796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7944" y="3959796"/>
            <a:ext cx="5576112" cy="1180615"/>
          </a:xfrm>
        </p:spPr>
        <p:txBody>
          <a:bodyPr/>
          <a:lstStyle/>
          <a:p>
            <a:pPr marL="0" indent="0" algn="ctr">
              <a:buNone/>
            </a:pPr>
            <a:r>
              <a:rPr lang="en-NL" dirty="0"/>
              <a:t>To accept </a:t>
            </a:r>
            <a:r>
              <a:rPr lang="en-NL"/>
              <a:t>the 202</a:t>
            </a:r>
            <a:r>
              <a:rPr lang="en-US" dirty="0"/>
              <a:t>6</a:t>
            </a:r>
            <a:r>
              <a:rPr lang="en-NL"/>
              <a:t> CIA Budget</a:t>
            </a:r>
            <a:r>
              <a:rPr lang="en-US" dirty="0"/>
              <a:t> for proposal to the FAI GC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3713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/>
              <a:t>27.</a:t>
            </a:r>
          </a:p>
          <a:p>
            <a:r>
              <a:rPr lang="fr-CH" dirty="0"/>
              <a:t>Inventory 2024</a:t>
            </a:r>
          </a:p>
        </p:txBody>
      </p:sp>
      <p:pic>
        <p:nvPicPr>
          <p:cNvPr id="5" name="Content Placeholder 4" descr="A white sheet with black text and green box&#10;&#10;AI-generated content may be incorrect.">
            <a:extLst>
              <a:ext uri="{FF2B5EF4-FFF2-40B4-BE49-F238E27FC236}">
                <a16:creationId xmlns:a16="http://schemas.microsoft.com/office/drawing/2014/main" id="{01207613-A3F8-66BD-C7CE-8BB44F8694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11" y="1365203"/>
            <a:ext cx="8926103" cy="3962797"/>
          </a:xfrm>
        </p:spPr>
      </p:pic>
    </p:spTree>
    <p:extLst>
      <p:ext uri="{BB962C8B-B14F-4D97-AF65-F5344CB8AC3E}">
        <p14:creationId xmlns:p14="http://schemas.microsoft.com/office/powerpoint/2010/main" val="3979293253"/>
      </p:ext>
    </p:extLst>
  </p:cSld>
  <p:clrMapOvr>
    <a:masterClrMapping/>
  </p:clrMapOvr>
</p:sld>
</file>

<file path=ppt/theme/theme1.xml><?xml version="1.0" encoding="utf-8"?>
<a:theme xmlns:a="http://schemas.openxmlformats.org/drawingml/2006/main" name="FAI - TOP -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I_template_Arial2017.potx" id="{7555A289-A455-4CCF-92CC-41A4999C219A}" vid="{751F3BB0-E954-4B72-8998-7DD39C8207EE}"/>
    </a:ext>
  </a:extLst>
</a:theme>
</file>

<file path=ppt/theme/theme2.xml><?xml version="1.0" encoding="utf-8"?>
<a:theme xmlns:a="http://schemas.openxmlformats.org/drawingml/2006/main" name="FAI 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I_template_Arial2017.potx" id="{7555A289-A455-4CCF-92CC-41A4999C219A}" vid="{65E6779A-7897-46CA-BBCD-6061DC00271F}"/>
    </a:ext>
  </a:extLst>
</a:theme>
</file>

<file path=ppt/theme/theme3.xml><?xml version="1.0" encoding="utf-8"?>
<a:theme xmlns:a="http://schemas.openxmlformats.org/drawingml/2006/main" name="FAI standard top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I_template_Arial2017.potx" id="{7555A289-A455-4CCF-92CC-41A4999C219A}" vid="{B2A75FE7-0667-4282-B9DA-E212F68B6284}"/>
    </a:ext>
  </a:extLst>
</a:theme>
</file>

<file path=ppt/theme/theme4.xml><?xml version="1.0" encoding="utf-8"?>
<a:theme xmlns:a="http://schemas.openxmlformats.org/drawingml/2006/main" name="FAI centre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I_template_Arial2017.potx" id="{7555A289-A455-4CCF-92CC-41A4999C219A}" vid="{304F4CAB-7A9B-40EE-BFA1-D48DB19FD07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FAI_template_Arial2017_CASI2017</Template>
  <TotalTime>63296</TotalTime>
  <Words>288</Words>
  <Application>Microsoft Macintosh PowerPoint</Application>
  <PresentationFormat>Widescreen</PresentationFormat>
  <Paragraphs>147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Rift Bold</vt:lpstr>
      <vt:lpstr>FAI - TOP - Title</vt:lpstr>
      <vt:lpstr>FAI standard layout</vt:lpstr>
      <vt:lpstr>FAI standard top title</vt:lpstr>
      <vt:lpstr>FAI centre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FAI Air Sport General Commission Mid-year meeting</dc:title>
  <dc:creator>fca</dc:creator>
  <cp:lastModifiedBy>Sanne Haarhuis</cp:lastModifiedBy>
  <cp:revision>193</cp:revision>
  <dcterms:created xsi:type="dcterms:W3CDTF">2017-05-10T14:59:08Z</dcterms:created>
  <dcterms:modified xsi:type="dcterms:W3CDTF">2025-05-16T17:44:06Z</dcterms:modified>
</cp:coreProperties>
</file>